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5" r:id="rId2"/>
    <p:sldId id="267" r:id="rId3"/>
    <p:sldId id="256" r:id="rId4"/>
    <p:sldId id="258" r:id="rId5"/>
    <p:sldId id="264" r:id="rId6"/>
    <p:sldId id="260" r:id="rId7"/>
    <p:sldId id="263" r:id="rId8"/>
    <p:sldId id="259" r:id="rId9"/>
    <p:sldId id="261" r:id="rId10"/>
    <p:sldId id="262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2695" autoAdjust="0"/>
  </p:normalViewPr>
  <p:slideViewPr>
    <p:cSldViewPr snapToGrid="0">
      <p:cViewPr varScale="1">
        <p:scale>
          <a:sx n="67" d="100"/>
          <a:sy n="67" d="100"/>
        </p:scale>
        <p:origin x="129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8E7727-77CD-47D2-AE86-1661C8B09D2B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40C482-72D3-4BF7-9242-D46E186CC1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599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fetchclimate2.cloudapp.net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FetchClimate is an ‘automatic intelligent</a:t>
            </a:r>
            <a:r>
              <a:rPr lang="en-GB" baseline="0" dirty="0" smtClean="0"/>
              <a:t> environmental information service’ – in the sense that you ask it for what you want (e.g. temperature at midday in June) and it selects the best data to answer this query; does all necessary calculations on the fly; then sends back the answer, complete with uncertainty. It can be accessed via code (and so used within other tools, such as HYKL), or directly via a compelling browser interface. </a:t>
            </a:r>
          </a:p>
          <a:p>
            <a:endParaRPr lang="en-GB" baseline="0" dirty="0" smtClean="0"/>
          </a:p>
          <a:p>
            <a:r>
              <a:rPr lang="en-GB" baseline="0" dirty="0" smtClean="0"/>
              <a:t>See http://research.microsoft.com/en-us/um/cambridge/groups/science/tools/fetchclimate/default.htm 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40C482-72D3-4BF7-9242-D46E186CC16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339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Web</a:t>
            </a:r>
            <a:r>
              <a:rPr lang="en-GB" baseline="0" dirty="0" smtClean="0"/>
              <a:t> browser shows available fetch variables</a:t>
            </a:r>
          </a:p>
          <a:p>
            <a:r>
              <a:rPr lang="en-GB" baseline="0" dirty="0" smtClean="0"/>
              <a:t>HTML5 client works on smartphones &amp; tablets</a:t>
            </a:r>
          </a:p>
          <a:p>
            <a:endParaRPr lang="en-GB" baseline="0" dirty="0" smtClean="0"/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F# program that prints interpolated mean annual temperature at latitude=52.2°, longitude=0.1° (Cambridge, UK) for 30 years since 1961 may look like this. </a:t>
            </a:r>
          </a:p>
          <a:p>
            <a:endParaRPr lang="en-GB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GB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C++ program to do the same thing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40C482-72D3-4BF7-9242-D46E186CC16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4365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>
                <a:hlinkClick r:id="rId3"/>
              </a:rPr>
              <a:t>http://fetchclimate2.cloudapp.net/</a:t>
            </a:r>
            <a:endParaRPr lang="en-GB" dirty="0" smtClean="0"/>
          </a:p>
          <a:p>
            <a:r>
              <a:rPr lang="en-GB" sz="1200" dirty="0" smtClean="0"/>
              <a:t>Note: This is Beta – some fetches may take several minutes, depending on complexity of underlying computation. Performance is being optimised.</a:t>
            </a:r>
          </a:p>
          <a:p>
            <a:endParaRPr lang="en-GB" dirty="0" smtClean="0"/>
          </a:p>
          <a:p>
            <a:r>
              <a:rPr lang="en-GB" dirty="0" smtClean="0"/>
              <a:t>Sequence for creating a fetch are:</a:t>
            </a:r>
          </a:p>
          <a:p>
            <a:r>
              <a:rPr lang="en-GB" dirty="0" smtClean="0"/>
              <a:t>-</a:t>
            </a:r>
            <a:r>
              <a:rPr lang="en-GB" baseline="0" dirty="0" smtClean="0"/>
              <a:t> </a:t>
            </a:r>
            <a:r>
              <a:rPr lang="en-GB" dirty="0" smtClean="0"/>
              <a:t>What? Select variable/s</a:t>
            </a:r>
          </a:p>
          <a:p>
            <a:pPr marL="0" indent="0">
              <a:buFontTx/>
              <a:buNone/>
            </a:pPr>
            <a:r>
              <a:rPr lang="en-GB" dirty="0" smtClean="0"/>
              <a:t>- When? Select date/s of data you require and time averaging</a:t>
            </a:r>
          </a:p>
          <a:p>
            <a:pPr marL="0" indent="0">
              <a:buFontTx/>
              <a:buNone/>
            </a:pPr>
            <a:r>
              <a:rPr lang="en-GB" baseline="0" dirty="0" smtClean="0"/>
              <a:t>- Where? Specify point/region where you want data for</a:t>
            </a:r>
          </a:p>
          <a:p>
            <a:pPr marL="0" indent="0">
              <a:buFontTx/>
              <a:buNone/>
            </a:pPr>
            <a:r>
              <a:rPr lang="en-GB" dirty="0" smtClean="0"/>
              <a:t>- Fetch!</a:t>
            </a:r>
            <a:r>
              <a:rPr lang="en-GB" baseline="0" dirty="0" smtClean="0"/>
              <a:t> Get results. Note fetch can take between 10s – several minutes, depending on complexity of the fetch. Worth testing beforehand – note results are cached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THIS SCREEN:</a:t>
            </a:r>
          </a:p>
          <a:p>
            <a:r>
              <a:rPr lang="en-GB" dirty="0" smtClean="0"/>
              <a:t>1. Select which variable/s you would</a:t>
            </a:r>
            <a:r>
              <a:rPr lang="en-GB" baseline="0" dirty="0" smtClean="0"/>
              <a:t> like to fetch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40C482-72D3-4BF7-9242-D46E186CC16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9498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2. Select which time interval and averaging you would like to fetch.</a:t>
            </a:r>
          </a:p>
          <a:p>
            <a:endParaRPr lang="en-GB" dirty="0" smtClean="0"/>
          </a:p>
          <a:p>
            <a:r>
              <a:rPr lang="en-GB" dirty="0" smtClean="0"/>
              <a:t>It automatically selects the appropriate dataset, based on the query (e.g. historical versus climate prediction for future data)</a:t>
            </a:r>
          </a:p>
          <a:p>
            <a:endParaRPr lang="en-GB" dirty="0" smtClean="0"/>
          </a:p>
          <a:p>
            <a:r>
              <a:rPr lang="en-GB" dirty="0" smtClean="0"/>
              <a:t>This screen is a bit detailed/complex as it allows</a:t>
            </a:r>
            <a:r>
              <a:rPr lang="en-GB" baseline="0" dirty="0" smtClean="0"/>
              <a:t> users to specify exact time slices and average. Incredibly flexible.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Annual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Monthly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Daily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UI is being refined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40C482-72D3-4BF7-9242-D46E186CC16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682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Select a region or point at which data is required</a:t>
            </a:r>
          </a:p>
          <a:p>
            <a:endParaRPr lang="en-GB" dirty="0" smtClean="0"/>
          </a:p>
          <a:p>
            <a:r>
              <a:rPr lang="en-GB" dirty="0" smtClean="0"/>
              <a:t>Click Add Point or Add Area</a:t>
            </a:r>
          </a:p>
          <a:p>
            <a:endParaRPr lang="en-GB" dirty="0" smtClean="0"/>
          </a:p>
          <a:p>
            <a:r>
              <a:rPr lang="en-GB" dirty="0" smtClean="0"/>
              <a:t>For Add Area</a:t>
            </a:r>
          </a:p>
          <a:p>
            <a:r>
              <a:rPr lang="en-GB" dirty="0" smtClean="0"/>
              <a:t>- Click</a:t>
            </a:r>
            <a:r>
              <a:rPr lang="en-GB" baseline="0" dirty="0" smtClean="0"/>
              <a:t> mouse/touch to create selection box</a:t>
            </a:r>
          </a:p>
          <a:p>
            <a:r>
              <a:rPr lang="en-GB" baseline="0" dirty="0" smtClean="0"/>
              <a:t>- Then drag corners to define bounding box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40C482-72D3-4BF7-9242-D46E186CC16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3059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Results fetched. </a:t>
            </a:r>
          </a:p>
          <a:p>
            <a:endParaRPr lang="en-GB" smtClean="0"/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40C482-72D3-4BF7-9242-D46E186CC16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456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2. Select which time interval and averaging you would like to fetch.</a:t>
            </a:r>
          </a:p>
          <a:p>
            <a:endParaRPr lang="en-GB" dirty="0" smtClean="0"/>
          </a:p>
          <a:p>
            <a:r>
              <a:rPr lang="en-GB" dirty="0" smtClean="0"/>
              <a:t>It automatically selects the appropriate dataset, based on the query (e.g. historical versus climate prediction for future data)</a:t>
            </a:r>
          </a:p>
          <a:p>
            <a:endParaRPr lang="en-GB" dirty="0" smtClean="0"/>
          </a:p>
          <a:p>
            <a:r>
              <a:rPr lang="en-GB" dirty="0" smtClean="0"/>
              <a:t>This screen is a bit detailed/complex as it allows</a:t>
            </a:r>
            <a:r>
              <a:rPr lang="en-GB" baseline="0" dirty="0" smtClean="0"/>
              <a:t> users to specify exact time slices and average. Incredibly flexible.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Annual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Monthly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Daily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UI is being refined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40C482-72D3-4BF7-9242-D46E186CC16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419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Here results displayed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40C482-72D3-4BF7-9242-D46E186CC16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97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3352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747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642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9694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8117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9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2213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410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564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382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4838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81E43-2813-41F3-A779-FD915F53EEB8}" type="datetimeFigureOut">
              <a:rPr lang="en-GB" smtClean="0"/>
              <a:t>29/05/2013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6C1BA-C19F-4807-A323-789860E7F2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811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fetchclimate2.cloudapp.ne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Environmental Data for All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525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81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FetchClimate</a:t>
            </a:r>
            <a:r>
              <a:rPr lang="en-GB" baseline="30000" dirty="0" err="1"/>
              <a:t>Beta</a:t>
            </a:r>
            <a:r>
              <a:rPr lang="en-GB" dirty="0" smtClean="0"/>
              <a:t>– </a:t>
            </a:r>
            <a:r>
              <a:rPr lang="en-GB" dirty="0" smtClean="0"/>
              <a:t>Call to Action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225800" cy="4351338"/>
          </a:xfrm>
        </p:spPr>
        <p:txBody>
          <a:bodyPr/>
          <a:lstStyle/>
          <a:p>
            <a:r>
              <a:rPr lang="en-GB" dirty="0" smtClean="0"/>
              <a:t>Future climate simulation data</a:t>
            </a:r>
          </a:p>
          <a:p>
            <a:r>
              <a:rPr lang="en-GB" dirty="0" smtClean="0"/>
              <a:t>Ability to easily add new datasets</a:t>
            </a:r>
          </a:p>
          <a:p>
            <a:r>
              <a:rPr lang="en-GB" dirty="0" smtClean="0"/>
              <a:t>Ability to deploy your own copy of FetchClimate</a:t>
            </a:r>
          </a:p>
          <a:p>
            <a:r>
              <a:rPr lang="en-GB" dirty="0" smtClean="0"/>
              <a:t>Contact us!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981" y="5918167"/>
            <a:ext cx="2920237" cy="7620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943" y="1690688"/>
            <a:ext cx="7040000" cy="396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5756903"/>
            <a:ext cx="630555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4"/>
              </a:rPr>
              <a:t>http://fetchclimate2.cloudapp.net</a:t>
            </a:r>
            <a:r>
              <a:rPr lang="en-GB" dirty="0" smtClean="0">
                <a:hlinkClick r:id="rId4"/>
              </a:rPr>
              <a:t>/</a:t>
            </a:r>
            <a:endParaRPr lang="en-GB" dirty="0" smtClean="0"/>
          </a:p>
          <a:p>
            <a:r>
              <a:rPr lang="en-GB" sz="1400" dirty="0" smtClean="0"/>
              <a:t>Note: This is Beta – some fetches may take several minutes, depending on complexity of underlying computation. Performance is being optimised.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05174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3917" y="1690688"/>
            <a:ext cx="6786881" cy="38176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FetchClimate</a:t>
            </a:r>
            <a:r>
              <a:rPr lang="en-GB" baseline="30000" dirty="0" err="1" smtClean="0"/>
              <a:t>Beta</a:t>
            </a:r>
            <a:endParaRPr lang="en-GB" baseline="30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690688"/>
            <a:ext cx="4316307" cy="5075872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GB" sz="3200" dirty="0" smtClean="0"/>
              <a:t>Intelligent environmental information service</a:t>
            </a:r>
            <a:endParaRPr lang="en-GB" sz="3200" dirty="0" smtClean="0"/>
          </a:p>
          <a:p>
            <a:pPr marL="285750" indent="-285750">
              <a:buFont typeface="Arial" charset="0"/>
              <a:buChar char="•"/>
            </a:pPr>
            <a:r>
              <a:rPr lang="en-GB" sz="3200" dirty="0" smtClean="0"/>
              <a:t>Automatically: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GB" sz="3200" dirty="0" smtClean="0"/>
              <a:t>Selects b</a:t>
            </a:r>
            <a:r>
              <a:rPr lang="en-GB" sz="3200" dirty="0" smtClean="0"/>
              <a:t>est data source to answer the query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GB" sz="3200" dirty="0" err="1" smtClean="0"/>
              <a:t>R</a:t>
            </a:r>
            <a:r>
              <a:rPr lang="en-GB" sz="3200" dirty="0" err="1" smtClean="0"/>
              <a:t>egrids</a:t>
            </a:r>
            <a:r>
              <a:rPr lang="en-GB" sz="3200" dirty="0" smtClean="0"/>
              <a:t> results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GB" sz="3200" dirty="0" smtClean="0"/>
              <a:t>Calculates </a:t>
            </a:r>
            <a:r>
              <a:rPr lang="en-GB" sz="3200" dirty="0" smtClean="0"/>
              <a:t>uncertainty</a:t>
            </a:r>
          </a:p>
          <a:p>
            <a:pPr marL="285750" indent="-285750">
              <a:buFont typeface="Arial" charset="0"/>
              <a:buChar char="•"/>
            </a:pPr>
            <a:endParaRPr lang="en-GB" dirty="0"/>
          </a:p>
          <a:p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1260" y="6041304"/>
            <a:ext cx="1899538" cy="49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53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FetchClimate</a:t>
            </a:r>
            <a:r>
              <a:rPr lang="en-GB" baseline="30000" dirty="0" err="1"/>
              <a:t>Beta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018859"/>
            <a:ext cx="5157787" cy="823912"/>
          </a:xfrm>
        </p:spPr>
        <p:txBody>
          <a:bodyPr/>
          <a:lstStyle/>
          <a:p>
            <a:r>
              <a:rPr lang="en-GB" dirty="0" smtClean="0"/>
              <a:t>Web browser app using HTML5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6172200" y="1018859"/>
            <a:ext cx="5183188" cy="823912"/>
          </a:xfrm>
        </p:spPr>
        <p:txBody>
          <a:bodyPr/>
          <a:lstStyle/>
          <a:p>
            <a:r>
              <a:rPr lang="en-GB" dirty="0" smtClean="0"/>
              <a:t>Programmatic API access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6" r="15986" b="24142"/>
          <a:stretch/>
        </p:blipFill>
        <p:spPr>
          <a:xfrm>
            <a:off x="1690444" y="4801870"/>
            <a:ext cx="2929387" cy="17475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88" y="2019936"/>
            <a:ext cx="4630701" cy="260476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9"/>
          <a:stretch/>
        </p:blipFill>
        <p:spPr>
          <a:xfrm>
            <a:off x="6295292" y="2114844"/>
            <a:ext cx="5353128" cy="176549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95292" y="4304494"/>
            <a:ext cx="5353128" cy="179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14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30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54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8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78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15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5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510</Words>
  <Application>Microsoft Office PowerPoint</Application>
  <PresentationFormat>Widescreen</PresentationFormat>
  <Paragraphs>74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Environmental Data for All</vt:lpstr>
      <vt:lpstr>FetchClimateBeta</vt:lpstr>
      <vt:lpstr>FetchClimateBeta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FetchClimateBeta– Call to Action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Kenji Takeda</dc:creator>
  <cp:lastModifiedBy>Kenji Takeda</cp:lastModifiedBy>
  <cp:revision>26</cp:revision>
  <dcterms:created xsi:type="dcterms:W3CDTF">2013-05-08T17:59:30Z</dcterms:created>
  <dcterms:modified xsi:type="dcterms:W3CDTF">2013-05-29T08:02:53Z</dcterms:modified>
</cp:coreProperties>
</file>

<file path=docProps/thumbnail.jpeg>
</file>